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60" r:id="rId3"/>
    <p:sldId id="257" r:id="rId4"/>
    <p:sldId id="261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70D0555-CAA9-4861-BB06-1F0F329BE7DB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6E9816-8699-46A2-9DE6-C140D332B4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0555-CAA9-4861-BB06-1F0F329BE7DB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9816-8699-46A2-9DE6-C140D332B4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70D0555-CAA9-4861-BB06-1F0F329BE7DB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26E9816-8699-46A2-9DE6-C140D332B4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0555-CAA9-4861-BB06-1F0F329BE7DB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6E9816-8699-46A2-9DE6-C140D332B4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0555-CAA9-4861-BB06-1F0F329BE7DB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26E9816-8699-46A2-9DE6-C140D332B4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70D0555-CAA9-4861-BB06-1F0F329BE7DB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26E9816-8699-46A2-9DE6-C140D332B4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70D0555-CAA9-4861-BB06-1F0F329BE7DB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26E9816-8699-46A2-9DE6-C140D332B4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0555-CAA9-4861-BB06-1F0F329BE7DB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6E9816-8699-46A2-9DE6-C140D332B4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0555-CAA9-4861-BB06-1F0F329BE7DB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6E9816-8699-46A2-9DE6-C140D332B4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0555-CAA9-4861-BB06-1F0F329BE7DB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6E9816-8699-46A2-9DE6-C140D332B4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70D0555-CAA9-4861-BB06-1F0F329BE7DB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26E9816-8699-46A2-9DE6-C140D332B4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70D0555-CAA9-4861-BB06-1F0F329BE7DB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26E9816-8699-46A2-9DE6-C140D332B4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Предприниматель </a:t>
            </a:r>
            <a:br>
              <a:rPr lang="ru-RU" dirty="0" smtClean="0"/>
            </a:br>
            <a:r>
              <a:rPr lang="ru-RU" i="1" dirty="0" smtClean="0"/>
              <a:t>Максим Мельников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857232"/>
            <a:ext cx="8072494" cy="6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Муниципальное бюджетное общеобразовательное учреждение «Средняя общеобразовательная школа №2» села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Буссевка</a:t>
            </a:r>
            <a:endParaRPr lang="ru-RU" dirty="0"/>
          </a:p>
        </p:txBody>
      </p:sp>
      <p:sp>
        <p:nvSpPr>
          <p:cNvPr id="5" name="Подзаголовок 2"/>
          <p:cNvSpPr>
            <a:spLocks noGrp="1"/>
          </p:cNvSpPr>
          <p:nvPr>
            <p:ph type="body" idx="1"/>
          </p:nvPr>
        </p:nvSpPr>
        <p:spPr>
          <a:xfrm>
            <a:off x="1357290" y="3286124"/>
            <a:ext cx="6915176" cy="3130565"/>
          </a:xfrm>
        </p:spPr>
        <p:txBody>
          <a:bodyPr>
            <a:normAutofit fontScale="62500" lnSpcReduction="20000"/>
          </a:bodyPr>
          <a:lstStyle/>
          <a:p>
            <a:endParaRPr lang="ru-RU" u="sng" dirty="0" smtClean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  <a:p>
            <a:pPr algn="r"/>
            <a:r>
              <a:rPr lang="ru-RU" u="sng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Участники:</a:t>
            </a:r>
            <a:r>
              <a:rPr lang="ru-RU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Володёнок</a:t>
            </a:r>
            <a:r>
              <a:rPr lang="ru-RU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 Елизавета ,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 Хафизова Виктория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8 класс</a:t>
            </a:r>
            <a:endParaRPr lang="ru-RU" dirty="0" smtClean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  <a:p>
            <a:pPr algn="r"/>
            <a:r>
              <a:rPr lang="ru-RU" u="sng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Куратор:</a:t>
            </a:r>
            <a:r>
              <a:rPr lang="ru-RU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 Дудко Юлия Александровна, </a:t>
            </a:r>
            <a:endParaRPr lang="ru-RU" dirty="0" smtClean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классный </a:t>
            </a:r>
            <a:r>
              <a:rPr lang="ru-RU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руководитель</a:t>
            </a:r>
            <a:r>
              <a:rPr lang="ru-RU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.</a:t>
            </a:r>
          </a:p>
          <a:p>
            <a:endParaRPr lang="ru-RU" dirty="0" smtClean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  <a:p>
            <a:endParaRPr lang="ru-RU" dirty="0" smtClean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  <a:p>
            <a:pPr algn="ctr"/>
            <a:endParaRPr lang="ru-RU" sz="1600" dirty="0" smtClean="0">
              <a:solidFill>
                <a:schemeClr val="tx1"/>
              </a:solidFill>
              <a:latin typeface="Lucida Sans Unicode" pitchFamily="34" charset="0"/>
              <a:cs typeface="Lucida Sans Unicode" pitchFamily="34" charset="0"/>
            </a:endParaRPr>
          </a:p>
          <a:p>
            <a:pPr algn="ctr"/>
            <a:r>
              <a:rPr lang="ru-RU" sz="2200" dirty="0" smtClean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2020 год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1538" y="214290"/>
            <a:ext cx="68909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Lucida Sans Unicode" pitchFamily="34" charset="0"/>
                <a:cs typeface="Lucida Sans Unicode" pitchFamily="34" charset="0"/>
              </a:rPr>
              <a:t>Межмуниципальный Фестиваль «Шаги в бизнесе»</a:t>
            </a:r>
          </a:p>
          <a:p>
            <a:pPr algn="ctr"/>
            <a:r>
              <a:rPr lang="ru-RU" b="1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ru-RU" dirty="0" smtClean="0">
                <a:latin typeface="Lucida Sans Unicode" pitchFamily="34" charset="0"/>
                <a:cs typeface="Lucida Sans Unicode" pitchFamily="34" charset="0"/>
              </a:rPr>
              <a:t>«</a:t>
            </a:r>
            <a:r>
              <a:rPr lang="ru-RU" b="1" dirty="0" smtClean="0">
                <a:latin typeface="Lucida Sans Unicode" pitchFamily="34" charset="0"/>
                <a:cs typeface="Lucida Sans Unicode" pitchFamily="34" charset="0"/>
              </a:rPr>
              <a:t>Секреты успеха приморского предпринимателя»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ыб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2143116"/>
            <a:ext cx="4343408" cy="314121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1472" y="214290"/>
            <a:ext cx="70009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Lucida Sans Unicode" pitchFamily="34" charset="0"/>
                <a:cs typeface="Lucida Sans Unicode" pitchFamily="34" charset="0"/>
              </a:rPr>
              <a:t>Внедрение проекта рыборазводного завода на берегу ключа Безымянный в селе </a:t>
            </a:r>
            <a:r>
              <a:rPr lang="ru-RU" dirty="0" err="1" smtClean="0">
                <a:latin typeface="Lucida Sans Unicode" pitchFamily="34" charset="0"/>
                <a:cs typeface="Lucida Sans Unicode" pitchFamily="34" charset="0"/>
              </a:rPr>
              <a:t>Лидовка</a:t>
            </a:r>
            <a:r>
              <a:rPr lang="ru-RU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ru-RU" dirty="0" err="1" smtClean="0">
                <a:latin typeface="Lucida Sans Unicode" pitchFamily="34" charset="0"/>
                <a:cs typeface="Lucida Sans Unicode" pitchFamily="34" charset="0"/>
              </a:rPr>
              <a:t>Дальнегорского</a:t>
            </a:r>
            <a:r>
              <a:rPr lang="ru-RU" dirty="0" smtClean="0">
                <a:latin typeface="Lucida Sans Unicode" pitchFamily="34" charset="0"/>
                <a:cs typeface="Lucida Sans Unicode" pitchFamily="34" charset="0"/>
              </a:rPr>
              <a:t> городского округа ведется с 2010 года с целью поднять ресурсы лососевых до промыслового уровня</a:t>
            </a:r>
            <a:r>
              <a:rPr lang="ru-RU" dirty="0" smtClean="0">
                <a:latin typeface="Lucida Sans Unicode" pitchFamily="34" charset="0"/>
                <a:cs typeface="Lucida Sans Unicode" pitchFamily="34" charset="0"/>
              </a:rPr>
              <a:t>.</a:t>
            </a:r>
          </a:p>
          <a:p>
            <a:endParaRPr lang="ru-RU" dirty="0" smtClean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502688"/>
            <a:ext cx="378621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Lucida Sans Unicode" pitchFamily="34" charset="0"/>
                <a:cs typeface="Lucida Sans Unicode" pitchFamily="34" charset="0"/>
              </a:rPr>
              <a:t>В основу биотехнологии рыборазводного завода сельскохозяйственного производственного кооператива «</a:t>
            </a:r>
            <a:r>
              <a:rPr lang="ru-RU" dirty="0" err="1" smtClean="0">
                <a:latin typeface="Lucida Sans Unicode" pitchFamily="34" charset="0"/>
                <a:cs typeface="Lucida Sans Unicode" pitchFamily="34" charset="0"/>
              </a:rPr>
              <a:t>Лидовский</a:t>
            </a:r>
            <a:r>
              <a:rPr lang="ru-RU" dirty="0" smtClean="0">
                <a:latin typeface="Lucida Sans Unicode" pitchFamily="34" charset="0"/>
                <a:cs typeface="Lucida Sans Unicode" pitchFamily="34" charset="0"/>
              </a:rPr>
              <a:t>» положены современные подходы к культивированию кеты. Предприятие использует природные источники воды, температура которой даже в зимнее время не опускается ниже нуля. Использование вертикальных инкубационных аппаратов и </a:t>
            </a:r>
            <a:r>
              <a:rPr lang="ru-RU" dirty="0" err="1" smtClean="0">
                <a:latin typeface="Lucida Sans Unicode" pitchFamily="34" charset="0"/>
                <a:cs typeface="Lucida Sans Unicode" pitchFamily="34" charset="0"/>
              </a:rPr>
              <a:t>подращивание</a:t>
            </a:r>
            <a:r>
              <a:rPr lang="ru-RU" dirty="0" smtClean="0">
                <a:latin typeface="Lucida Sans Unicode" pitchFamily="34" charset="0"/>
                <a:cs typeface="Lucida Sans Unicode" pitchFamily="34" charset="0"/>
              </a:rPr>
              <a:t> молоди в садках в природных условиях практически превращает завод в крупный инкубационный цех.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Мельнико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5000628" y="785794"/>
            <a:ext cx="3929090" cy="52336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8596" y="1142984"/>
            <a:ext cx="421484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Lucida Sans Unicode" pitchFamily="34" charset="0"/>
                <a:cs typeface="Lucida Sans Unicode" pitchFamily="34" charset="0"/>
              </a:rPr>
              <a:t>Благодаря профессионализму Максима Олеговича, качественному и ответственному выполнению должностных обязанностей, целеустремленности и лидерским качествам, ООО "ЛИДОВСКОЕ" достигло значительных успехов и заняло достойные позиции на рынке рыболовства и охоты.</a:t>
            </a:r>
            <a:endParaRPr lang="ru-RU" sz="2000" dirty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Трудности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Lucida Sans Unicode" pitchFamily="34" charset="0"/>
                <a:cs typeface="Lucida Sans Unicode" pitchFamily="34" charset="0"/>
              </a:rPr>
              <a:t>Цикличность дохода;</a:t>
            </a:r>
          </a:p>
          <a:p>
            <a:r>
              <a:rPr lang="ru-RU" dirty="0" smtClean="0">
                <a:latin typeface="Lucida Sans Unicode" pitchFamily="34" charset="0"/>
                <a:cs typeface="Lucida Sans Unicode" pitchFamily="34" charset="0"/>
              </a:rPr>
              <a:t>Поиск дополнительных средств в </a:t>
            </a:r>
            <a:r>
              <a:rPr lang="ru-RU" dirty="0" err="1" smtClean="0">
                <a:latin typeface="Lucida Sans Unicode" pitchFamily="34" charset="0"/>
                <a:cs typeface="Lucida Sans Unicode" pitchFamily="34" charset="0"/>
              </a:rPr>
              <a:t>микрокредитных</a:t>
            </a:r>
            <a:r>
              <a:rPr lang="ru-RU" dirty="0" smtClean="0">
                <a:latin typeface="Lucida Sans Unicode" pitchFamily="34" charset="0"/>
                <a:cs typeface="Lucida Sans Unicode" pitchFamily="34" charset="0"/>
              </a:rPr>
              <a:t> организациях.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7224" y="428604"/>
            <a:ext cx="685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Lucida Sans Unicode" pitchFamily="34" charset="0"/>
                <a:cs typeface="Lucida Sans Unicode" pitchFamily="34" charset="0"/>
              </a:rPr>
              <a:t>Производственная мощность рыбоводной организации  на 2020 год 18 миллионов штук  мальков.</a:t>
            </a:r>
            <a:endParaRPr lang="ru-RU" dirty="0">
              <a:latin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5" name="Рисунок 4" descr="кет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89" y="1285860"/>
            <a:ext cx="7108041" cy="473869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</TotalTime>
  <Words>112</Words>
  <Application>Microsoft Office PowerPoint</Application>
  <PresentationFormat>Экран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Обычная</vt:lpstr>
      <vt:lpstr>Предприниматель  Максим Мельников</vt:lpstr>
      <vt:lpstr>Слайд 2</vt:lpstr>
      <vt:lpstr>Слайд 3</vt:lpstr>
      <vt:lpstr>Трудности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Предприниматель : Максим Мельников</dc:title>
  <dc:creator>Пользователь Windows</dc:creator>
  <cp:lastModifiedBy>1</cp:lastModifiedBy>
  <cp:revision>8</cp:revision>
  <dcterms:created xsi:type="dcterms:W3CDTF">2020-04-02T14:14:45Z</dcterms:created>
  <dcterms:modified xsi:type="dcterms:W3CDTF">2020-04-03T23:37:02Z</dcterms:modified>
</cp:coreProperties>
</file>