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571480"/>
            <a:ext cx="77724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Муниципальное бюджетное общеобразовательное учреждение «Средняя общеобразовательная школа №2» села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Буссевка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596" y="2143116"/>
            <a:ext cx="8286808" cy="4286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Межмуниципальный Фестиваль «Шаги в бизнесе»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ЭкоСтарТехнолоджи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Участники: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Макарова Анастасия,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Радченко Дарья.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8 класс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Куратор: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Дудко Юлия Александровна, классный руководитель.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Компания «</a:t>
            </a:r>
            <a:r>
              <a:rPr lang="ru-RU" dirty="0" err="1" smtClean="0"/>
              <a:t>ЭкоСтар</a:t>
            </a:r>
            <a:r>
              <a:rPr lang="ru-RU" dirty="0" smtClean="0"/>
              <a:t> </a:t>
            </a:r>
            <a:r>
              <a:rPr lang="ru-RU" dirty="0" err="1" smtClean="0"/>
              <a:t>Технолоджи</a:t>
            </a:r>
            <a:r>
              <a:rPr lang="ru-RU" dirty="0" smtClean="0"/>
              <a:t>» занимает ведущее место в Дальневосточном регионе в сфере утилизации промышленных отходов. Отрасль переработки промышленных отходов с каждым годом становится всё более важной частью экономики России.</a:t>
            </a:r>
          </a:p>
          <a:p>
            <a:pPr>
              <a:buNone/>
            </a:pPr>
            <a:r>
              <a:rPr lang="ru-RU" dirty="0" smtClean="0"/>
              <a:t>Цель :Улучшение экологической обстановки на Дальнем Востоке, благоустройство нашего региона на основе инновационных, экологически безопасных и экономически эффективных способов и технологий обезвреживания и утилизации отходов.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компании</a:t>
            </a:r>
            <a:endParaRPr lang="ru-RU" dirty="0"/>
          </a:p>
        </p:txBody>
      </p:sp>
      <p:pic>
        <p:nvPicPr>
          <p:cNvPr id="5" name="Рисунок 4" descr="лого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19425" cy="144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00768"/>
            <a:ext cx="8701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u="sng" dirty="0" smtClean="0"/>
              <a:t>Лидер в сфере переработки промышленных отходов </a:t>
            </a:r>
          </a:p>
          <a:p>
            <a:r>
              <a:rPr lang="ru-RU" sz="2400" i="1" dirty="0" smtClean="0"/>
              <a:t>						</a:t>
            </a:r>
            <a:r>
              <a:rPr lang="ru-RU" sz="2400" i="1" u="sng" dirty="0" smtClean="0"/>
              <a:t>на Дальнем Востоке!!</a:t>
            </a:r>
            <a:endParaRPr lang="ru-RU" sz="24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электрооборудования (компьютеры, батарейки, оргтехника, медицинские и радиоприборы, картриджи);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нефтесодержащих отходов (масла, эмульсии, шламы, фильтры, обтирочные материалы);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люминесцентных ламп (люминесцентные, энергосберегающие, ДРЛ);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автомобильных покрышек (легковые, грузовые 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аккумуляторов (свинцовые, кислотные, никель-кадмиевые);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токсичных отходов (химические отходы, лекарственные средства, пестициды, </a:t>
            </a:r>
            <a:r>
              <a:rPr lang="ru-RU" sz="2000" dirty="0" err="1" smtClean="0"/>
              <a:t>агрохимикаты</a:t>
            </a:r>
            <a:r>
              <a:rPr lang="ru-RU" sz="2000" dirty="0" smtClean="0"/>
              <a:t>, </a:t>
            </a:r>
            <a:r>
              <a:rPr lang="ru-RU" sz="2000" dirty="0" err="1" smtClean="0"/>
              <a:t>гальваношламы</a:t>
            </a:r>
            <a:r>
              <a:rPr lang="ru-RU" sz="2000" dirty="0" smtClean="0"/>
              <a:t> 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источников ионизирующего излучения;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прочие отходы (архивы организаций, автомобили, офисная мебель ).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Компания занимается переработкой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ec4589d15a1e554a2584864ae16e8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4317" y="4318317"/>
            <a:ext cx="2539683" cy="25396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Регулярная организация акций «Раздельный Сбор»;</a:t>
            </a:r>
          </a:p>
          <a:p>
            <a:r>
              <a:rPr lang="ru-RU" dirty="0" smtClean="0"/>
              <a:t>Содействие в строительстве </a:t>
            </a:r>
            <a:r>
              <a:rPr lang="ru-RU" dirty="0" err="1" smtClean="0"/>
              <a:t>воркаут-площадки</a:t>
            </a:r>
            <a:r>
              <a:rPr lang="ru-RU" dirty="0" smtClean="0"/>
              <a:t> в г. Владивосток;</a:t>
            </a:r>
          </a:p>
          <a:p>
            <a:r>
              <a:rPr lang="ru-RU" dirty="0" smtClean="0"/>
              <a:t>сотрудничество с Инженерной школой Дальневосточного федерального университета;</a:t>
            </a:r>
          </a:p>
          <a:p>
            <a:r>
              <a:rPr lang="ru-RU" dirty="0" smtClean="0"/>
              <a:t>Реализация проекта «Свалкам НЕТ»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186766" cy="17924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Благодаря </a:t>
            </a:r>
            <a:r>
              <a:rPr lang="ru-RU" dirty="0" smtClean="0"/>
              <a:t>профессионализму Глеба Сергеевича, качественному и ответственному выполнению должностных обязанностей, целеустремленности и лидерским качествам, ООО "ЭКОСТАР МАШИНЕРИ" достигло значительных успехов и заняло достойные позиции на рынке машиностроения.</a:t>
            </a:r>
            <a:endParaRPr lang="ru-RU" dirty="0"/>
          </a:p>
        </p:txBody>
      </p:sp>
      <p:pic>
        <p:nvPicPr>
          <p:cNvPr id="4" name="Рисунок 3" descr="гле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500042"/>
            <a:ext cx="5602592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отсутствие опыта становления бизнеса в этой сфере;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отсутствие квалифицированных кадров;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нежелание некоторых партнёров следовать законам;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неопределённость в сфере переработки отходов;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несовершенство оборудования;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недобросовестные подрядчики.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Сложности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29642" cy="2019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Создание экологической </a:t>
            </a:r>
            <a:r>
              <a:rPr lang="ru-RU" dirty="0" smtClean="0"/>
              <a:t>культуры </a:t>
            </a:r>
            <a:r>
              <a:rPr lang="ru-RU" dirty="0" smtClean="0"/>
              <a:t>россиян, что с</a:t>
            </a:r>
            <a:r>
              <a:rPr lang="ru-RU" dirty="0" smtClean="0"/>
              <a:t>делает </a:t>
            </a:r>
            <a:r>
              <a:rPr lang="ru-RU" dirty="0" smtClean="0"/>
              <a:t>экологию </a:t>
            </a:r>
            <a:r>
              <a:rPr lang="ru-RU" dirty="0" smtClean="0"/>
              <a:t>страны лучше.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мечта </a:t>
            </a:r>
            <a:r>
              <a:rPr lang="ru-RU" dirty="0" smtClean="0"/>
              <a:t>Глеба </a:t>
            </a:r>
            <a:r>
              <a:rPr lang="ru-RU" dirty="0" err="1" smtClean="0"/>
              <a:t>Юницина</a:t>
            </a:r>
            <a:endParaRPr lang="ru-RU" dirty="0"/>
          </a:p>
        </p:txBody>
      </p:sp>
      <p:pic>
        <p:nvPicPr>
          <p:cNvPr id="4" name="Рисунок 3" descr="зем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22" y="3000348"/>
            <a:ext cx="5786478" cy="38576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310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О компании</vt:lpstr>
      <vt:lpstr>Компания занимается переработкой</vt:lpstr>
      <vt:lpstr>Социальная деятельность</vt:lpstr>
      <vt:lpstr>Слайд 5</vt:lpstr>
      <vt:lpstr>Сложности </vt:lpstr>
      <vt:lpstr>Профессиональная мечта Глеба Юницина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2020-04-02T09:32:27Z</dcterms:created>
  <dcterms:modified xsi:type="dcterms:W3CDTF">2020-04-04T00:56:40Z</dcterms:modified>
</cp:coreProperties>
</file>